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254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10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909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72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78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36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03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74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167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515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645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BAB0-D1CC-44CF-A13B-2D97640DE47A}" type="datetimeFigureOut">
              <a:rPr lang="en-IN" smtClean="0"/>
              <a:t>13-02-2019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DB85-0FE3-4DEA-98A6-4E40D0253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1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BONE INFECTIONS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1600" dirty="0" smtClean="0">
                <a:solidFill>
                  <a:srgbClr val="0070C0"/>
                </a:solidFill>
              </a:rPr>
              <a:t>                                                                               </a:t>
            </a:r>
            <a:r>
              <a:rPr lang="en-IN" sz="1600" dirty="0" err="1" smtClean="0">
                <a:solidFill>
                  <a:srgbClr val="0070C0"/>
                </a:solidFill>
              </a:rPr>
              <a:t>Dr.NISHA</a:t>
            </a:r>
            <a:endParaRPr lang="en-IN" sz="1600" dirty="0" smtClean="0">
              <a:solidFill>
                <a:srgbClr val="0070C0"/>
              </a:solidFill>
            </a:endParaRPr>
          </a:p>
          <a:p>
            <a:r>
              <a:rPr lang="en-IN" sz="1600" dirty="0" smtClean="0">
                <a:solidFill>
                  <a:srgbClr val="0070C0"/>
                </a:solidFill>
              </a:rPr>
              <a:t>            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70C0"/>
                </a:solidFill>
              </a:rPr>
              <a:t>                                                                            DEPT:OF PRACTICE OF MEDICINE</a:t>
            </a:r>
            <a:endParaRPr lang="en-IN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5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WELCOME\Desktop\pm class\bone infection\bone-and-joint-infections-osteomyelitis-septic-arthritis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WELCOME\Desktop\pm class\bone infection\bone-and-joint-infections-osteomyelitis-septic-arthritis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6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WELCOME\Desktop\pm class\bone infection\bone-and-joint-infections-osteomyelitis-septic-arthritis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0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WELCOME\Desktop\pm class\bone infection\bone-and-joint-infections-osteomyelitis-septic-arthritis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4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WELCOME\Desktop\pm class\bone infection\bone-and-joint-infections-osteomyelitis-septic-arthritis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1296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1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WELCOME\Desktop\pm class\bone infection\bone-and-joint-infections-osteomyelitis-septic-arthritis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6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WELCOME\Desktop\pm class\bone infection\bone-and-joint-infections-osteomyelitis-septic-arthriti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7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WELCOME\Desktop\pm class\bone infection\bone-and-joint-infections-osteomyelitis-septic-arthriti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9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WELCOME\Desktop\pm class\bone infection\bone-and-joint-infections-osteomyelitis-septic-arthritis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87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WELCOME\Desktop\pm class\bone infection\bone-and-joint-infections-osteomyelitis-septic-arthritis-2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8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WELCOME\Desktop\pm class\bone infection\bone-and-joint-infections-osteomyelitis-septic-arthritis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5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WELCOME\Desktop\pm class\bone infection\bone-and-joint-infections-osteomyelitis-septic-arthritis-3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2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WELCOME\Desktop\pm class\bone infection\bone-and-joint-infections-osteomyelitis-septic-arthritis-3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9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1506" name="Picture 2" descr="C:\Users\WELCOME\Desktop\pm class\bone infection\bone-and-joint-infections-osteomyelitis-septic-arthritis-3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7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WELCOME\Desktop\pm class\bone infection\bone-and-joint-infections-osteomyelitis-septic-arthritis-3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7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WELCOME\Desktop\pm class\bone infection\bone-and-joint-infections-osteomyelitis-septic-arthritis-3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6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WELCOME\Desktop\pm class\bone infection\bone-and-joint-infections-osteomyelitis-septic-arthritis-3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24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571500"/>
            <a:ext cx="8229600" cy="22003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5602" name="Picture 2" descr="C:\Users\WELCOME\Desktop\pm class\bone infection\bone-and-joint-infections-osteomyelitis-septic-arthritis-3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88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WELCOME\Desktop\pm class\bone infection\bone-and-joint-infections-osteomyelitis-septic-arthritis-3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54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WELCOME\Desktop\pm class\bone infection\bone-and-joint-infections-osteomyelitis-septic-arthritis-4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1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WELCOME\Desktop\pm class\bone infection\bone-and-joint-infections-osteomyelitis-septic-arthritis-4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6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WELCOME\Desktop\pm class\bone infection\bone-and-joint-infections-osteomyelitis-septic-arthritis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00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WELCOME\Desktop\pm class\bone infection\bone-and-joint-infections-osteomyelitis-septic-arthritis-4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383509" cy="62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55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:\Users\WELCOME\Desktop\pm class\bone infection\bone-and-joint-infections-osteomyelitis-septic-arthritis-4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23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C:\Users\WELCOME\Desktop\pm class\bone infection\bone-and-joint-infections-osteomyelitis-septic-arthritis-4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60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C:\Users\WELCOME\Desktop\pm class\bone infection\bone-and-joint-infections-osteomyelitis-septic-arthritis-4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13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C:\Users\WELCOME\Desktop\pm class\bone infection\bone-and-joint-infections-osteomyelitis-septic-arthritis-4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37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C:\Users\WELCOME\Desktop\pm class\bone infection\bone-and-joint-infections-osteomyelitis-septic-arthritis-5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30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C:\Users\WELCOME\Desktop\pm class\bone infection\bone-and-joint-infections-osteomyelitis-septic-arthritis-6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95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96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WELCOME\Desktop\pm class\bone infection\bone-and-joint-infections-osteomyelitis-septic-arthritis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6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WELCOME\Desktop\pm class\bone infection\bone-and-joint-infections-osteomyelitis-septic-arthritis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9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WELCOME\Desktop\pm class\bone infection\bone-and-joint-infections-osteomyelitis-septic-arthritis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1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WELCOME\Desktop\pm class\bone infection\bone-and-joint-infections-osteomyelitis-septic-arthritis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4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WELCOME\Desktop\pm class\bone infection\bone-and-joint-infections-osteomyelitis-septic-arthritis-1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9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WELCOME\Desktop\pm class\bone infection\bone-and-joint-infections-osteomyelitis-septic-arthritis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</Words>
  <Application>Microsoft Office PowerPoint</Application>
  <PresentationFormat>On-screen Show (4:3)</PresentationFormat>
  <Paragraphs>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BONE INFECTIONS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INFECTIONS</dc:title>
  <dc:creator>ismail - [2010]</dc:creator>
  <cp:lastModifiedBy>ismail - [2010]</cp:lastModifiedBy>
  <cp:revision>6</cp:revision>
  <dcterms:created xsi:type="dcterms:W3CDTF">2019-02-11T06:24:19Z</dcterms:created>
  <dcterms:modified xsi:type="dcterms:W3CDTF">2019-02-13T01:36:13Z</dcterms:modified>
</cp:coreProperties>
</file>